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Comfortaa SemiBold"/>
      <p:regular r:id="rId18"/>
      <p:bold r:id="rId19"/>
    </p:embeddedFont>
    <p:embeddedFont>
      <p:font typeface="Comfortaa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Comforta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omfortaaSemiBold-bold.fntdata"/><Relationship Id="rId6" Type="http://schemas.openxmlformats.org/officeDocument/2006/relationships/slide" Target="slides/slide1.xml"/><Relationship Id="rId18" Type="http://schemas.openxmlformats.org/officeDocument/2006/relationships/font" Target="fonts/Comfortaa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13402270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13402270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Źródło: New York Times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613402270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613402270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13402270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13402270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613402270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613402270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613402270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613402270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613402270d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613402270d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13402270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13402270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13402270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13402270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13402270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13402270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13402270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13402270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613402270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613402270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613402270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613402270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300" y="947900"/>
            <a:ext cx="7377399" cy="38731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 txBox="1"/>
          <p:nvPr/>
        </p:nvSpPr>
        <p:spPr>
          <a:xfrm>
            <a:off x="228075" y="235950"/>
            <a:ext cx="86589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chemeClr val="dk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Jak sytuacje globalne wpływają na ruch lotniczy?</a:t>
            </a:r>
            <a:endParaRPr sz="2400">
              <a:solidFill>
                <a:schemeClr val="dk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 rotWithShape="1">
          <a:blip r:embed="rId3">
            <a:alphaModFix/>
          </a:blip>
          <a:srcRect b="0" l="0" r="0" t="5024"/>
          <a:stretch/>
        </p:blipFill>
        <p:spPr>
          <a:xfrm>
            <a:off x="152400" y="376824"/>
            <a:ext cx="8839200" cy="424352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"/>
          <p:cNvSpPr txBox="1"/>
          <p:nvPr/>
        </p:nvSpPr>
        <p:spPr>
          <a:xfrm>
            <a:off x="219775" y="4627325"/>
            <a:ext cx="9945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>
                <a:solidFill>
                  <a:schemeClr val="dk1"/>
                </a:solidFill>
              </a:rPr>
              <a:t>4</a:t>
            </a:r>
            <a:r>
              <a:rPr lang="pl" sz="1300">
                <a:solidFill>
                  <a:schemeClr val="dk1"/>
                </a:solidFill>
              </a:rPr>
              <a:t>/5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 rotWithShape="1">
          <a:blip r:embed="rId3">
            <a:alphaModFix/>
          </a:blip>
          <a:srcRect b="0" l="0" r="0" t="5258"/>
          <a:stretch/>
        </p:blipFill>
        <p:spPr>
          <a:xfrm>
            <a:off x="152400" y="387274"/>
            <a:ext cx="8839200" cy="423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3"/>
          <p:cNvSpPr txBox="1"/>
          <p:nvPr/>
        </p:nvSpPr>
        <p:spPr>
          <a:xfrm>
            <a:off x="219775" y="4627325"/>
            <a:ext cx="9945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>
                <a:solidFill>
                  <a:schemeClr val="dk1"/>
                </a:solidFill>
              </a:rPr>
              <a:t>5</a:t>
            </a:r>
            <a:r>
              <a:rPr lang="pl" sz="1300">
                <a:solidFill>
                  <a:schemeClr val="dk1"/>
                </a:solidFill>
              </a:rPr>
              <a:t>/5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 rotWithShape="1">
          <a:blip r:embed="rId3">
            <a:alphaModFix/>
          </a:blip>
          <a:srcRect b="0" l="0" r="2723" t="0"/>
          <a:stretch/>
        </p:blipFill>
        <p:spPr>
          <a:xfrm>
            <a:off x="272900" y="1106475"/>
            <a:ext cx="8598202" cy="34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4"/>
          <p:cNvSpPr txBox="1"/>
          <p:nvPr/>
        </p:nvSpPr>
        <p:spPr>
          <a:xfrm>
            <a:off x="405750" y="115275"/>
            <a:ext cx="83325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3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CZY WRÓCILIŚMY DO NORMALNOŚCI?</a:t>
            </a:r>
            <a:endParaRPr b="1" sz="23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9559" l="0" r="0" t="0"/>
          <a:stretch/>
        </p:blipFill>
        <p:spPr>
          <a:xfrm>
            <a:off x="435350" y="337100"/>
            <a:ext cx="4086426" cy="36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9800" y="2522550"/>
            <a:ext cx="4278026" cy="22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 title="wwa201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175" y="152400"/>
            <a:ext cx="879763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 title="wwa2020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175" y="152400"/>
            <a:ext cx="8797638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16"/>
          <p:cNvCxnSpPr/>
          <p:nvPr/>
        </p:nvCxnSpPr>
        <p:spPr>
          <a:xfrm>
            <a:off x="1869600" y="822900"/>
            <a:ext cx="0" cy="3202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" name="Google Shape;73;p16"/>
          <p:cNvSpPr txBox="1"/>
          <p:nvPr/>
        </p:nvSpPr>
        <p:spPr>
          <a:xfrm>
            <a:off x="1823125" y="913750"/>
            <a:ext cx="2451600" cy="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>
                <a:solidFill>
                  <a:schemeClr val="dk2"/>
                </a:solidFill>
              </a:rPr>
              <a:t>Początek COVIDu w Polsce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 title="wwa2021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175" y="152400"/>
            <a:ext cx="879763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450" y="295250"/>
            <a:ext cx="5343251" cy="24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6925" y="2151750"/>
            <a:ext cx="3966050" cy="263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 rotWithShape="1">
          <a:blip r:embed="rId3">
            <a:alphaModFix/>
          </a:blip>
          <a:srcRect b="0" l="0" r="0" t="5015"/>
          <a:stretch/>
        </p:blipFill>
        <p:spPr>
          <a:xfrm>
            <a:off x="152400" y="376825"/>
            <a:ext cx="8839201" cy="4250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 txBox="1"/>
          <p:nvPr/>
        </p:nvSpPr>
        <p:spPr>
          <a:xfrm>
            <a:off x="219775" y="4627325"/>
            <a:ext cx="9945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>
                <a:solidFill>
                  <a:schemeClr val="dk1"/>
                </a:solidFill>
              </a:rPr>
              <a:t>1/5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 rotWithShape="1">
          <a:blip r:embed="rId3">
            <a:alphaModFix/>
          </a:blip>
          <a:srcRect b="0" l="0" r="0" t="5258"/>
          <a:stretch/>
        </p:blipFill>
        <p:spPr>
          <a:xfrm>
            <a:off x="152400" y="387274"/>
            <a:ext cx="8839201" cy="4233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/>
        </p:nvSpPr>
        <p:spPr>
          <a:xfrm>
            <a:off x="219775" y="4627325"/>
            <a:ext cx="9945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>
                <a:solidFill>
                  <a:schemeClr val="dk1"/>
                </a:solidFill>
              </a:rPr>
              <a:t>2</a:t>
            </a:r>
            <a:r>
              <a:rPr lang="pl" sz="1300">
                <a:solidFill>
                  <a:schemeClr val="dk1"/>
                </a:solidFill>
              </a:rPr>
              <a:t>/5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 rotWithShape="1">
          <a:blip r:embed="rId3">
            <a:alphaModFix/>
          </a:blip>
          <a:srcRect b="0" l="0" r="0" t="4552"/>
          <a:stretch/>
        </p:blipFill>
        <p:spPr>
          <a:xfrm>
            <a:off x="152400" y="355875"/>
            <a:ext cx="8839201" cy="426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1"/>
          <p:cNvSpPr txBox="1"/>
          <p:nvPr/>
        </p:nvSpPr>
        <p:spPr>
          <a:xfrm>
            <a:off x="4793925" y="251200"/>
            <a:ext cx="37995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FF0000"/>
                </a:solidFill>
              </a:rPr>
              <a:t>Początek inwazji na Ukrainę!</a:t>
            </a:r>
            <a:endParaRPr b="1" sz="1800">
              <a:solidFill>
                <a:srgbClr val="FF0000"/>
              </a:solidFill>
            </a:endParaRPr>
          </a:p>
        </p:txBody>
      </p:sp>
      <p:sp>
        <p:nvSpPr>
          <p:cNvPr id="103" name="Google Shape;103;p21"/>
          <p:cNvSpPr txBox="1"/>
          <p:nvPr/>
        </p:nvSpPr>
        <p:spPr>
          <a:xfrm>
            <a:off x="219775" y="4627325"/>
            <a:ext cx="9945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>
                <a:solidFill>
                  <a:schemeClr val="dk1"/>
                </a:solidFill>
              </a:rPr>
              <a:t>3</a:t>
            </a:r>
            <a:r>
              <a:rPr lang="pl" sz="1300">
                <a:solidFill>
                  <a:schemeClr val="dk1"/>
                </a:solidFill>
              </a:rPr>
              <a:t>/5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